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6.gif"/><Relationship Id="rId5" Type="http://schemas.openxmlformats.org/officeDocument/2006/relationships/image" Target="../media/image12.gif"/><Relationship Id="rId6" Type="http://schemas.openxmlformats.org/officeDocument/2006/relationships/image" Target="../media/image3.gif"/><Relationship Id="rId7" Type="http://schemas.openxmlformats.org/officeDocument/2006/relationships/image" Target="../media/image5.gif"/><Relationship Id="rId8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8.gif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6.gif"/><Relationship Id="rId5" Type="http://schemas.openxmlformats.org/officeDocument/2006/relationships/image" Target="../media/image12.gif"/><Relationship Id="rId6" Type="http://schemas.openxmlformats.org/officeDocument/2006/relationships/image" Target="../media/image3.gif"/><Relationship Id="rId7" Type="http://schemas.openxmlformats.org/officeDocument/2006/relationships/image" Target="../media/image5.gif"/><Relationship Id="rId8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gif"/><Relationship Id="rId10" Type="http://schemas.openxmlformats.org/officeDocument/2006/relationships/image" Target="../media/image4.gif"/><Relationship Id="rId13" Type="http://schemas.openxmlformats.org/officeDocument/2006/relationships/image" Target="../media/image23.gif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5.gif"/><Relationship Id="rId15" Type="http://schemas.openxmlformats.org/officeDocument/2006/relationships/image" Target="../media/image25.gif"/><Relationship Id="rId14" Type="http://schemas.openxmlformats.org/officeDocument/2006/relationships/image" Target="../media/image24.gif"/><Relationship Id="rId17" Type="http://schemas.openxmlformats.org/officeDocument/2006/relationships/image" Target="../media/image27.gif"/><Relationship Id="rId16" Type="http://schemas.openxmlformats.org/officeDocument/2006/relationships/image" Target="../media/image26.gif"/><Relationship Id="rId5" Type="http://schemas.openxmlformats.org/officeDocument/2006/relationships/image" Target="../media/image11.png"/><Relationship Id="rId19" Type="http://schemas.openxmlformats.org/officeDocument/2006/relationships/image" Target="../media/image29.gif"/><Relationship Id="rId6" Type="http://schemas.openxmlformats.org/officeDocument/2006/relationships/image" Target="../media/image10.gif"/><Relationship Id="rId18" Type="http://schemas.openxmlformats.org/officeDocument/2006/relationships/image" Target="../media/image28.gif"/><Relationship Id="rId7" Type="http://schemas.openxmlformats.org/officeDocument/2006/relationships/image" Target="../media/image12.gif"/><Relationship Id="rId8" Type="http://schemas.openxmlformats.org/officeDocument/2006/relationships/image" Target="../media/image3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gif"/><Relationship Id="rId11" Type="http://schemas.openxmlformats.org/officeDocument/2006/relationships/image" Target="../media/image3.gif"/><Relationship Id="rId22" Type="http://schemas.openxmlformats.org/officeDocument/2006/relationships/image" Target="../media/image29.gif"/><Relationship Id="rId10" Type="http://schemas.openxmlformats.org/officeDocument/2006/relationships/image" Target="../media/image12.gif"/><Relationship Id="rId21" Type="http://schemas.openxmlformats.org/officeDocument/2006/relationships/image" Target="../media/image28.gif"/><Relationship Id="rId13" Type="http://schemas.openxmlformats.org/officeDocument/2006/relationships/image" Target="../media/image4.gif"/><Relationship Id="rId1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Relationship Id="rId4" Type="http://schemas.openxmlformats.org/officeDocument/2006/relationships/image" Target="../media/image32.gif"/><Relationship Id="rId9" Type="http://schemas.openxmlformats.org/officeDocument/2006/relationships/image" Target="../media/image10.gif"/><Relationship Id="rId15" Type="http://schemas.openxmlformats.org/officeDocument/2006/relationships/image" Target="../media/image8.gif"/><Relationship Id="rId14" Type="http://schemas.openxmlformats.org/officeDocument/2006/relationships/image" Target="../media/image6.gif"/><Relationship Id="rId17" Type="http://schemas.openxmlformats.org/officeDocument/2006/relationships/image" Target="../media/image24.gif"/><Relationship Id="rId16" Type="http://schemas.openxmlformats.org/officeDocument/2006/relationships/image" Target="../media/image23.gif"/><Relationship Id="rId5" Type="http://schemas.openxmlformats.org/officeDocument/2006/relationships/image" Target="../media/image31.png"/><Relationship Id="rId19" Type="http://schemas.openxmlformats.org/officeDocument/2006/relationships/image" Target="../media/image26.gif"/><Relationship Id="rId6" Type="http://schemas.openxmlformats.org/officeDocument/2006/relationships/image" Target="../media/image22.png"/><Relationship Id="rId18" Type="http://schemas.openxmlformats.org/officeDocument/2006/relationships/image" Target="../media/image25.gif"/><Relationship Id="rId7" Type="http://schemas.openxmlformats.org/officeDocument/2006/relationships/image" Target="../media/image34.png"/><Relationship Id="rId8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6.gif"/><Relationship Id="rId5" Type="http://schemas.openxmlformats.org/officeDocument/2006/relationships/image" Target="../media/image12.gif"/><Relationship Id="rId6" Type="http://schemas.openxmlformats.org/officeDocument/2006/relationships/image" Target="../media/image3.gif"/><Relationship Id="rId7" Type="http://schemas.openxmlformats.org/officeDocument/2006/relationships/image" Target="../media/image5.gif"/><Relationship Id="rId8" Type="http://schemas.openxmlformats.org/officeDocument/2006/relationships/image" Target="../media/image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Relationship Id="rId7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12.gif"/><Relationship Id="rId7" Type="http://schemas.openxmlformats.org/officeDocument/2006/relationships/image" Target="../media/image3.gif"/><Relationship Id="rId8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3" Type="http://schemas.openxmlformats.org/officeDocument/2006/relationships/image" Target="../media/image24.gif"/><Relationship Id="rId1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15" Type="http://schemas.openxmlformats.org/officeDocument/2006/relationships/image" Target="../media/image26.gif"/><Relationship Id="rId14" Type="http://schemas.openxmlformats.org/officeDocument/2006/relationships/image" Target="../media/image25.gif"/><Relationship Id="rId17" Type="http://schemas.openxmlformats.org/officeDocument/2006/relationships/image" Target="../media/image28.gif"/><Relationship Id="rId16" Type="http://schemas.openxmlformats.org/officeDocument/2006/relationships/image" Target="../media/image27.gif"/><Relationship Id="rId5" Type="http://schemas.openxmlformats.org/officeDocument/2006/relationships/image" Target="../media/image10.gif"/><Relationship Id="rId6" Type="http://schemas.openxmlformats.org/officeDocument/2006/relationships/image" Target="../media/image12.gif"/><Relationship Id="rId18" Type="http://schemas.openxmlformats.org/officeDocument/2006/relationships/image" Target="../media/image29.gif"/><Relationship Id="rId7" Type="http://schemas.openxmlformats.org/officeDocument/2006/relationships/image" Target="../media/image3.gif"/><Relationship Id="rId8" Type="http://schemas.openxmlformats.org/officeDocument/2006/relationships/image" Target="../media/image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34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12.gif"/><Relationship Id="rId7" Type="http://schemas.openxmlformats.org/officeDocument/2006/relationships/image" Target="../media/image3.gif"/><Relationship Id="rId8" Type="http://schemas.openxmlformats.org/officeDocument/2006/relationships/image" Target="../media/image5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Relationship Id="rId8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Relationship Id="rId5" Type="http://schemas.openxmlformats.org/officeDocument/2006/relationships/image" Target="../media/image17.gif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